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5D749-1861-4550-A01B-A6532084ED74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4BC69-1CE5-45C2-93B2-5C3D38099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4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4BC69-1CE5-45C2-93B2-5C3D38099A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25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Vs. Diet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6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5029200" cy="761999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Which one is better for weigh loss?  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524000"/>
            <a:ext cx="4114800" cy="3352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962400" y="1524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https://encrypted-tbn1.gstatic.com/images?q=tbn:ANd9GcQyRz7bJvt9WumIBJXu1WXmYs_2Fu7Btknx6VW1-VKxUH0EsLhd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2667000" cy="1562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otleyhealth.com/wp-content/uploads/2010/12/eatwellplatelarge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711" y="5059136"/>
            <a:ext cx="2620667" cy="161303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226331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657"/>
            <a:ext cx="5064953" cy="149134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Exercise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3048000" cy="41910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sz="3600" dirty="0">
                <a:solidFill>
                  <a:prstClr val="white"/>
                </a:solidFill>
                <a:effectLst/>
              </a:rPr>
              <a:t>Exercise  </a:t>
            </a:r>
            <a:r>
              <a:rPr lang="en-US" sz="2400" dirty="0">
                <a:solidFill>
                  <a:prstClr val="white"/>
                </a:solidFill>
                <a:effectLst/>
              </a:rPr>
              <a:t>                     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US" sz="2400" dirty="0">
              <a:solidFill>
                <a:prstClr val="white"/>
              </a:solidFill>
              <a:effectLst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  <a:effectLst/>
              </a:rPr>
              <a:t>Gain Muscle 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sz="2400" dirty="0">
                <a:solidFill>
                  <a:prstClr val="white"/>
                </a:solidFill>
                <a:effectLst/>
              </a:rPr>
              <a:t>              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  <a:effectLst/>
              </a:rPr>
              <a:t>Speed metabolism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Char char="•"/>
            </a:pPr>
            <a:endParaRPr lang="en-US" sz="2400" dirty="0">
              <a:solidFill>
                <a:prstClr val="white"/>
              </a:solidFill>
              <a:effectLst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  <a:effectLst/>
              </a:rPr>
              <a:t>Helps for Long Term</a:t>
            </a:r>
          </a:p>
          <a:p>
            <a:endParaRPr lang="en-US" dirty="0"/>
          </a:p>
        </p:txBody>
      </p:sp>
      <p:pic>
        <p:nvPicPr>
          <p:cNvPr id="1026" name="Picture 2" descr="http://us.123rf.com/400wm/400/400/leremy/leremy1104/leremy110400016/9409749-gym-gymnasium-people-sport-exercise-workou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05000"/>
            <a:ext cx="41148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884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5064953" cy="1318999"/>
          </a:xfrm>
        </p:spPr>
        <p:txBody>
          <a:bodyPr>
            <a:normAutofit/>
          </a:bodyPr>
          <a:lstStyle/>
          <a:p>
            <a:pPr algn="ctr"/>
            <a:r>
              <a:rPr lang="en-US" sz="4600" dirty="0" smtClean="0"/>
              <a:t>Why Diet FAILS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3858"/>
            <a:ext cx="2057400" cy="2100942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sz="4200" dirty="0">
                <a:solidFill>
                  <a:prstClr val="white"/>
                </a:solidFill>
                <a:effectLst/>
              </a:rPr>
              <a:t>Diet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US" dirty="0">
              <a:solidFill>
                <a:prstClr val="white"/>
              </a:solidFill>
              <a:effectLst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Char char="•"/>
            </a:pPr>
            <a:r>
              <a:rPr lang="en-US" dirty="0">
                <a:solidFill>
                  <a:prstClr val="white"/>
                </a:solidFill>
                <a:effectLst/>
              </a:rPr>
              <a:t>Better </a:t>
            </a:r>
            <a:r>
              <a:rPr lang="en-US" dirty="0" smtClean="0">
                <a:solidFill>
                  <a:prstClr val="white"/>
                </a:solidFill>
                <a:effectLst/>
              </a:rPr>
              <a:t>Nutrition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SzTx/>
              <a:buFont typeface="Arial" pitchFamily="34" charset="0"/>
              <a:buChar char="•"/>
            </a:pPr>
            <a:endParaRPr lang="en-US" dirty="0" smtClean="0">
              <a:solidFill>
                <a:prstClr val="white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23857" y="3628073"/>
            <a:ext cx="3200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Too many restrictions</a:t>
            </a:r>
          </a:p>
          <a:p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Lack of efficiency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Works for a short period of time.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1026" name="Picture 2" descr="http://rlv.zcache.com/funny_diet_humor_dieting_sucks_give_me_a_doughnut_postcard-r85928768cbb64da7bc3403a5e5d1af00_vgbaq_8byvr_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18372"/>
            <a:ext cx="2971800" cy="281940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RjIjFeraHRUqOqBIcsmEGnm1UCB0wHNV_2Y9TF6mZ4lGHEP0VC0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23495"/>
            <a:ext cx="1524000" cy="12678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unny-scenes.com/wp-content/uploads/2012/10/homer-simpson-diet-screencap.png?53eb4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05400"/>
            <a:ext cx="2220686" cy="16655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27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1"/>
            <a:ext cx="5064953" cy="1371600"/>
          </a:xfrm>
        </p:spPr>
        <p:txBody>
          <a:bodyPr/>
          <a:lstStyle/>
          <a:p>
            <a:r>
              <a:rPr lang="en-US" dirty="0" smtClean="0"/>
              <a:t>Exercise Is the Key</a:t>
            </a:r>
            <a:endParaRPr lang="en-US" dirty="0"/>
          </a:p>
        </p:txBody>
      </p:sp>
      <p:pic>
        <p:nvPicPr>
          <p:cNvPr id="2050" name="Picture 2" descr="https://encrypted-tbn1.gstatic.com/images?q=tbn:ANd9GcTyNUMQoZDts1jaUAOTYMZ5RHoz-AoiOSwe0BYy0LliX3F5AReW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53000"/>
            <a:ext cx="2762250" cy="16573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2055" name="Picture 7" descr="https://encrypted-tbn0.gstatic.com/images?q=tbn:ANd9GcSDoRRLY-UEaMkuVfXneGTvW32fjavoBNuscnxIwdOJeoh3kMj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59429"/>
            <a:ext cx="2162175" cy="21145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JOSUE\AppData\Local\Microsoft\Windows\Temporary Internet Files\Content.IE5\KETYLKNN\MC9002953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76727"/>
            <a:ext cx="3070634" cy="27945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35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241</TotalTime>
  <Words>48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Kilter</vt:lpstr>
      <vt:lpstr>Exercise Vs. Diet</vt:lpstr>
      <vt:lpstr>Which one is better for weigh loss?  </vt:lpstr>
      <vt:lpstr>Exercise</vt:lpstr>
      <vt:lpstr>Why Diet FAILS</vt:lpstr>
      <vt:lpstr>Exercise Is the Key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Vs. Diet</dc:title>
  <dc:creator>JOSUE</dc:creator>
  <cp:lastModifiedBy>JOSUE</cp:lastModifiedBy>
  <cp:revision>17</cp:revision>
  <dcterms:created xsi:type="dcterms:W3CDTF">2006-08-16T00:00:00Z</dcterms:created>
  <dcterms:modified xsi:type="dcterms:W3CDTF">2013-05-08T12:06:01Z</dcterms:modified>
</cp:coreProperties>
</file>